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2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88444" autoAdjust="0"/>
  </p:normalViewPr>
  <p:slideViewPr>
    <p:cSldViewPr>
      <p:cViewPr varScale="1">
        <p:scale>
          <a:sx n="79" d="100"/>
          <a:sy n="7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705" y="2204864"/>
            <a:ext cx="7412703" cy="1440160"/>
          </a:xfrm>
        </p:spPr>
        <p:txBody>
          <a:bodyPr>
            <a:normAutofit fontScale="90000"/>
          </a:bodyPr>
          <a:lstStyle/>
          <a:p>
            <a:r>
              <a:rPr lang="ru-RU" dirty="0"/>
              <a:t>Всероссийский конкурс «Лучшая школьная </a:t>
            </a:r>
            <a:r>
              <a:rPr lang="ru-RU" dirty="0" smtClean="0"/>
              <a:t>столовая-2025»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1705" y="4581709"/>
            <a:ext cx="3960440" cy="10772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rkup-bold"/>
                <a:cs typeface="Arial" pitchFamily="34" charset="0"/>
              </a:rPr>
              <a:t>«Приготовление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rkup-bold"/>
                <a:cs typeface="Arial" pitchFamily="34" charset="0"/>
              </a:rPr>
              <a:t>горячего завтрака»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2348" y="653991"/>
            <a:ext cx="5976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Bahnschrift SemiLight" panose="020B0502040204020203" pitchFamily="34" charset="0"/>
                <a:cs typeface="Arial" pitchFamily="34" charset="0"/>
              </a:rPr>
              <a:t>МБОУ "Тургеневская СОШ"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1065"/>
            <a:ext cx="2416389" cy="181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32" y="3392124"/>
            <a:ext cx="3277235" cy="327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4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547"/>
            <a:ext cx="4752528" cy="672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956" y="476670"/>
            <a:ext cx="2448273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81" y="3365684"/>
            <a:ext cx="3432025" cy="346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37" y="476672"/>
            <a:ext cx="405770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58982"/>
            <a:ext cx="4019670" cy="290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07" y="3699748"/>
            <a:ext cx="4034139" cy="30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673"/>
            <a:ext cx="4019670" cy="286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1047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486003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2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4840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45" y="268784"/>
            <a:ext cx="3637558" cy="272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88154"/>
            <a:ext cx="3899762" cy="292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573015"/>
            <a:ext cx="3840426" cy="278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73015"/>
            <a:ext cx="3899762" cy="278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8" y="288154"/>
            <a:ext cx="3846897" cy="305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4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7" y="404664"/>
            <a:ext cx="537659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43" y="5085184"/>
            <a:ext cx="6286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blob:https://web.telegram.org/d34004c5-1637-463b-aedc-4f034bdb2c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63871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1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17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Всероссийский конкурс «Лучшая школьная столовая-2025»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Полинка</dc:creator>
  <cp:lastModifiedBy>Полинка</cp:lastModifiedBy>
  <cp:revision>18</cp:revision>
  <dcterms:created xsi:type="dcterms:W3CDTF">2025-04-07T09:37:13Z</dcterms:created>
  <dcterms:modified xsi:type="dcterms:W3CDTF">2025-04-08T15:30:19Z</dcterms:modified>
</cp:coreProperties>
</file>